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9" r:id="rId9"/>
    <p:sldId id="261" r:id="rId10"/>
    <p:sldId id="262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33912-4EAA-4857-8051-E9B3A7A56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EB7538-6662-4C2A-9A23-19E8F594C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F07551-DD9E-48D1-8864-9715FD9B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968ECF-BF93-4CD7-B07B-AE04C8287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42CD7C-0952-451F-86B6-488A29735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4283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223EC-8F14-4B85-82A3-61D5C7F4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CD1FC09-0C71-4CD9-81DE-84CF7D9FF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2442CA-D2B7-4A09-9263-C3E3C1C41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04577D-E034-41F5-99BF-D14BE0C9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6877BC-4BFB-4491-A02C-ABE9728DE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7837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074A61-030F-4002-95B2-D7BCE3446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7E6527-997E-4E98-AB18-09A1EF22B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1A92B-4646-43B7-8D11-55C48A86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BA8C49-C4C7-4068-BB98-2289EF49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F83CB6-D718-488F-88CC-2FCF9488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01972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8992C-26AD-469C-A479-C169B92F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47001C-76DA-4867-994D-543E909FB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624C15-C5F2-4EA8-88E6-E3F544B79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A7025-04FA-4EEC-9010-F02792B7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36994-5AD2-49ED-BAFB-8A9042CB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83357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E2900-5E80-4676-980D-EB5191B6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304555-EF20-4049-9DD7-F5FDC33F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B9DB8-26DA-4869-AC46-0F4C4519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F4D9EF-6C39-426F-AA2E-57196273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570068-BB3F-42E1-ABF2-53AC8450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061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26094-7862-4351-A1F3-2EFA3820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68C45-496D-404C-A935-4A4EB1230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19E442-D16A-48F5-9404-BEA529B1E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0F115C-86DD-4F25-B23C-D71506575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AA9812-F9A9-49D1-9567-330BCBB8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29BE31-B7C9-4944-B98B-1504FDEC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7331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B4F17-D5C7-4860-A5EA-98426D3A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6A1B0C-8DC7-4B4F-BAF6-EE046B2F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8679AF-DDFF-49D4-80B8-A61CC6421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DA2417-EA6A-4580-9E43-8A4A6EC79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BC48B10-816B-42C2-A227-390FD47103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26C845-0503-4145-92F0-2C748C51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2714881-D4BF-4B34-8C32-A56278B0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1061AD-61DB-4987-9248-DF763403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6796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3C12B-4AE8-4AD7-A0BA-BB5334F0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F05708-E811-4B43-A2D1-807223B1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E8C8C0-ABC5-4B67-82A6-5267AE93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9729BA-97F7-4443-BCB2-96585CAE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2217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F9980B3-3650-42BB-8B52-60313960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0D48A0-095D-442D-B233-2B345672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9DFBED-A867-4082-960C-3F078079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6495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0666D-2A33-4BCD-822B-9C2376F5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C9847E-DA42-47ED-A990-47660CCFB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EB5828-430C-4CE3-832B-7C38EF8ED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0C9B24-194D-4913-A06D-05A4D12B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EFC080-375C-4BD9-8A48-B976639F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61CB12-DD77-4776-8271-F2AD4791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3826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D86FE-CFEC-479A-B2F0-39B2C05A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9A01632-7C43-4C8B-8624-8D8AB4E42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F4FE75-A248-4D9C-8CC0-1F6B7BAAA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7C2B31-FB7A-4F76-A095-62F1A419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E06170-EC44-4EA7-86A1-3D1100C0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A506E6-9653-4A6E-8AB0-42E640D46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9819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E587953-400A-44E2-9BA0-89A55C9F9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07EB2A-A064-41B9-81A6-35076755D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7C08B6-8F61-4C06-9B06-32813251E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BAA39-8B84-4EA9-B17F-C0D2709A5D82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79306E-4266-42EC-B46E-CB8E97097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C5C86E-BEFE-4EA9-AE1F-965B13200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8CD21-232F-49A4-A44D-29C3BA86304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5499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987CA7F-FD92-48C2-877F-27C2ED11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63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B6FCBF-DCD8-4D5A-B86D-40FEFB69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7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E1E47A-7006-4B95-8CD2-73689479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7DBAC4-FFC4-475D-ADD4-2E4D886F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38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55F46D-E532-42B1-9763-7DC696A9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2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D973E1-57FD-4E92-AA92-DB20008E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1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65102B-A021-4BDD-BEC8-8E07CA2B8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5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D839C1-F585-4DFF-A932-D4A41096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84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1FD25C-8F5F-4FC1-84C2-3B851CCF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9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9D110D-A536-423C-8042-54C5A42C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C27313-E52F-43B9-B58E-3F14AB1C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8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00238E-58A4-4766-9D04-FB90B0FE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0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71F50-F036-4E12-93FD-CF2641D7A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9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474627-DD9B-48AF-A3E8-654E70E5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12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Panorámica</PresentationFormat>
  <Paragraphs>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Betoloti 24</dc:creator>
  <cp:lastModifiedBy>Betoloti 24</cp:lastModifiedBy>
  <cp:revision>1</cp:revision>
  <dcterms:created xsi:type="dcterms:W3CDTF">2021-10-17T22:42:54Z</dcterms:created>
  <dcterms:modified xsi:type="dcterms:W3CDTF">2021-10-17T23:14:43Z</dcterms:modified>
</cp:coreProperties>
</file>